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701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80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75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30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80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54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238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68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1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398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49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CE9A-7C1B-4271-AA54-8BA7942918F8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B4E49-6A61-4CC5-A0BF-392804D68F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616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04202" y="452927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 smtClean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放缩</a:t>
            </a:r>
            <a:endParaRPr lang="zh-CN" altLang="en-US" sz="6600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5" name="心形 4"/>
          <p:cNvSpPr/>
          <p:nvPr/>
        </p:nvSpPr>
        <p:spPr>
          <a:xfrm>
            <a:off x="4597637" y="1794616"/>
            <a:ext cx="2726108" cy="2726108"/>
          </a:xfrm>
          <a:prstGeom prst="heart">
            <a:avLst/>
          </a:prstGeom>
          <a:solidFill>
            <a:srgbClr val="FF0000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785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方正粗黑宋简体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PC</cp:lastModifiedBy>
  <cp:revision>1</cp:revision>
  <dcterms:created xsi:type="dcterms:W3CDTF">2021-10-22T08:44:28Z</dcterms:created>
  <dcterms:modified xsi:type="dcterms:W3CDTF">2021-10-22T08:44:44Z</dcterms:modified>
</cp:coreProperties>
</file>