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3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5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80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88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22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47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38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518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92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17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02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FE978-3968-4C7A-923F-F00CC395E8DC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70817-F395-489D-8418-AEDD76A1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02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04202" y="452927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转动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5865227" y="1291387"/>
            <a:ext cx="523998" cy="3482358"/>
            <a:chOff x="5865227" y="1291387"/>
            <a:chExt cx="523998" cy="3482358"/>
          </a:xfrm>
        </p:grpSpPr>
        <p:sp>
          <p:nvSpPr>
            <p:cNvPr id="5" name="下箭头 4" hidden="1"/>
            <p:cNvSpPr/>
            <p:nvPr/>
          </p:nvSpPr>
          <p:spPr>
            <a:xfrm>
              <a:off x="5865228" y="3032566"/>
              <a:ext cx="523997" cy="1741179"/>
            </a:xfrm>
            <a:prstGeom prst="downArrow">
              <a:avLst>
                <a:gd name="adj1" fmla="val 50000"/>
                <a:gd name="adj2" fmla="val 12050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下箭头 5"/>
            <p:cNvSpPr/>
            <p:nvPr/>
          </p:nvSpPr>
          <p:spPr>
            <a:xfrm flipV="1">
              <a:off x="5865227" y="1291387"/>
              <a:ext cx="523997" cy="1741179"/>
            </a:xfrm>
            <a:prstGeom prst="downArrow">
              <a:avLst>
                <a:gd name="adj1" fmla="val 50000"/>
                <a:gd name="adj2" fmla="val 120508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椭圆 7"/>
          <p:cNvSpPr/>
          <p:nvPr/>
        </p:nvSpPr>
        <p:spPr>
          <a:xfrm>
            <a:off x="5818927" y="2717832"/>
            <a:ext cx="616596" cy="61659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89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方正粗黑宋简体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1</cp:revision>
  <dcterms:created xsi:type="dcterms:W3CDTF">2021-10-22T08:37:55Z</dcterms:created>
  <dcterms:modified xsi:type="dcterms:W3CDTF">2021-10-22T08:38:12Z</dcterms:modified>
</cp:coreProperties>
</file>